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2"/>
  </p:handoutMasterIdLst>
  <p:sldIdLst>
    <p:sldId id="256" r:id="rId2"/>
    <p:sldId id="257" r:id="rId3"/>
    <p:sldId id="259" r:id="rId4"/>
    <p:sldId id="258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5F22B-79F1-4820-A388-5A2BF6503583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ADFB4D-47CA-4952-9DDE-B885ACF28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25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40349-1CF5-4157-BD6A-DD62F86674B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C89129-839C-4F8E-8DC9-A7DF367FF1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40349-1CF5-4157-BD6A-DD62F86674B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9129-839C-4F8E-8DC9-A7DF367FF1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6C89129-839C-4F8E-8DC9-A7DF367FF12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40349-1CF5-4157-BD6A-DD62F86674B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40349-1CF5-4157-BD6A-DD62F86674B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6C89129-839C-4F8E-8DC9-A7DF367FF1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40349-1CF5-4157-BD6A-DD62F86674B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C89129-839C-4F8E-8DC9-A7DF367FF12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A740349-1CF5-4157-BD6A-DD62F86674B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9129-839C-4F8E-8DC9-A7DF367FF1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40349-1CF5-4157-BD6A-DD62F86674B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6C89129-839C-4F8E-8DC9-A7DF367FF12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40349-1CF5-4157-BD6A-DD62F86674B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6C89129-839C-4F8E-8DC9-A7DF367FF1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40349-1CF5-4157-BD6A-DD62F86674B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C89129-839C-4F8E-8DC9-A7DF367FF1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C89129-839C-4F8E-8DC9-A7DF367FF12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40349-1CF5-4157-BD6A-DD62F86674B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6C89129-839C-4F8E-8DC9-A7DF367FF12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A740349-1CF5-4157-BD6A-DD62F86674B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A740349-1CF5-4157-BD6A-DD62F86674B7}" type="datetimeFigureOut">
              <a:rPr lang="en-US" smtClean="0"/>
              <a:t>9/6/2012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C89129-839C-4F8E-8DC9-A7DF367FF12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Events Leading to the American Revolution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washingtonmonthly.com/college_guide/college_guide/images/tea_c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124200"/>
            <a:ext cx="4648200" cy="34877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May 1773</a:t>
            </a:r>
          </a:p>
          <a:p>
            <a:r>
              <a:rPr lang="en-US" dirty="0" smtClean="0"/>
              <a:t>A 3 cent per pound tax on tea</a:t>
            </a:r>
          </a:p>
          <a:p>
            <a:r>
              <a:rPr lang="en-US" dirty="0" smtClean="0"/>
              <a:t>Said only tea from British East India company could be sold</a:t>
            </a:r>
          </a:p>
          <a:p>
            <a:r>
              <a:rPr lang="en-US" dirty="0" smtClean="0"/>
              <a:t>Huge boycott on</a:t>
            </a:r>
          </a:p>
          <a:p>
            <a:pPr>
              <a:buNone/>
            </a:pPr>
            <a:r>
              <a:rPr lang="en-US" dirty="0" smtClean="0"/>
              <a:t>    tea- many refuse</a:t>
            </a:r>
          </a:p>
          <a:p>
            <a:pPr>
              <a:buNone/>
            </a:pPr>
            <a:r>
              <a:rPr lang="en-US" dirty="0" smtClean="0"/>
              <a:t>    to pay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Boston Tea Party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December 17, 1773</a:t>
            </a:r>
          </a:p>
          <a:p>
            <a:r>
              <a:rPr lang="en-US" dirty="0" smtClean="0"/>
              <a:t>British military is not letting any ships in or out of Boston Harbor until they pay the tea tax</a:t>
            </a:r>
          </a:p>
          <a:p>
            <a:r>
              <a:rPr lang="en-US" dirty="0" smtClean="0"/>
              <a:t>Group of men from Sons of Liberty dress up as Mohawk Indians, climb aboard the ships and dump 342 containers of tea into the harbor</a:t>
            </a:r>
            <a:endParaRPr lang="en-US" dirty="0"/>
          </a:p>
        </p:txBody>
      </p:sp>
      <p:pic>
        <p:nvPicPr>
          <p:cNvPr id="23554" name="Picture 2" descr="Eyewitness account of the Boston Tea Par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143374"/>
            <a:ext cx="3419475" cy="2714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http://teach.beavton.k12.or.us/~david_leahy/FOV1-000828FB/0405/amrev/boston_tea_par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49194" cy="6649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theworldsgreatbooks.com/Acts%20of%20Parliament/parliament%20boston%20port%20a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228600"/>
            <a:ext cx="1752600" cy="270008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Intolerable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March 1774</a:t>
            </a:r>
          </a:p>
          <a:p>
            <a:r>
              <a:rPr lang="en-US" dirty="0" smtClean="0"/>
              <a:t>English King and Parliament are ANGRY about the colonists’ rebellion</a:t>
            </a:r>
          </a:p>
          <a:p>
            <a:r>
              <a:rPr lang="en-US" dirty="0" smtClean="0"/>
              <a:t>These laws are meant to punish Boston- say no business can be done with or out of Boston until all the money is paid back from the Tea Party and taxes</a:t>
            </a:r>
            <a:endParaRPr lang="en-US" dirty="0"/>
          </a:p>
        </p:txBody>
      </p:sp>
      <p:pic>
        <p:nvPicPr>
          <p:cNvPr id="25604" name="Picture 4" descr="http://southcarolina1670.files.wordpress.com/2010/10/king-george-i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267200"/>
            <a:ext cx="162664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First Continental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Sept. 5, 1774- Oct. 26, 1774</a:t>
            </a:r>
          </a:p>
          <a:p>
            <a:r>
              <a:rPr lang="en-US" dirty="0" smtClean="0"/>
              <a:t>Met in Philadelphia; 56 delegates </a:t>
            </a:r>
          </a:p>
          <a:p>
            <a:pPr>
              <a:buNone/>
            </a:pPr>
            <a:r>
              <a:rPr lang="en-US" dirty="0" smtClean="0"/>
              <a:t>    from every colony except Georgia</a:t>
            </a:r>
          </a:p>
          <a:p>
            <a:r>
              <a:rPr lang="en-US" dirty="0" smtClean="0"/>
              <a:t>Trying to figure out what they should do about situation with England</a:t>
            </a:r>
          </a:p>
          <a:p>
            <a:r>
              <a:rPr lang="en-US" dirty="0" smtClean="0"/>
              <a:t>Decide not to obey intolerable acts and to start setting up state militias “just in case”</a:t>
            </a:r>
          </a:p>
        </p:txBody>
      </p:sp>
      <p:pic>
        <p:nvPicPr>
          <p:cNvPr id="26626" name="Picture 2" descr="http://www.historywiz.org/images/americanrevolution/firstcontinentalcongress9-5-17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9600" y="152400"/>
            <a:ext cx="34544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Battles of Lexington and Concord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April </a:t>
            </a:r>
            <a:r>
              <a:rPr lang="en-US" dirty="0" smtClean="0"/>
              <a:t>18-19, </a:t>
            </a:r>
            <a:r>
              <a:rPr lang="en-US" dirty="0" smtClean="0"/>
              <a:t>1775</a:t>
            </a:r>
          </a:p>
          <a:p>
            <a:r>
              <a:rPr lang="en-US" dirty="0" smtClean="0"/>
              <a:t>General Gage (leader of British army in Boston) finds out about the militia and their weapons, plans to destroy them</a:t>
            </a:r>
          </a:p>
          <a:p>
            <a:r>
              <a:rPr lang="en-US" dirty="0" smtClean="0"/>
              <a:t>The Minute Men are warned (“The British are Coming!”) and they meet the troops and battle; at Lexington the British win, keep marching to Concord- they destroy the weapons, but on the way back have to run from Minutemen fire- the colonists win in the end (250 British dead)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http://4.bp.blogspot.com/_nDWH6IqIl2U/SwXh1LIw8PI/AAAAAAAAABc/vcGED27HZeg/S760/Battle%2520of%2520Lexington%2520Conco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9831" y="457200"/>
            <a:ext cx="9323831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Continental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May 10, 1775</a:t>
            </a:r>
          </a:p>
          <a:p>
            <a:r>
              <a:rPr lang="en-US" dirty="0" smtClean="0"/>
              <a:t>Met in Philadelphia again</a:t>
            </a:r>
          </a:p>
          <a:p>
            <a:r>
              <a:rPr lang="en-US" dirty="0" smtClean="0"/>
              <a:t>All colonies present- officially </a:t>
            </a:r>
          </a:p>
          <a:p>
            <a:pPr>
              <a:buNone/>
            </a:pPr>
            <a:r>
              <a:rPr lang="en-US" dirty="0" smtClean="0"/>
              <a:t>   prepare for war with England, </a:t>
            </a:r>
          </a:p>
          <a:p>
            <a:pPr>
              <a:buNone/>
            </a:pPr>
            <a:r>
              <a:rPr lang="en-US" dirty="0" smtClean="0"/>
              <a:t>   choose George Washington as</a:t>
            </a:r>
          </a:p>
          <a:p>
            <a:pPr>
              <a:buNone/>
            </a:pPr>
            <a:r>
              <a:rPr lang="en-US" dirty="0" smtClean="0"/>
              <a:t>   commander-in- chief of </a:t>
            </a:r>
          </a:p>
          <a:p>
            <a:pPr>
              <a:buNone/>
            </a:pPr>
            <a:r>
              <a:rPr lang="en-US" dirty="0" smtClean="0"/>
              <a:t>   the Continental Army</a:t>
            </a:r>
          </a:p>
          <a:p>
            <a:r>
              <a:rPr lang="en-US" dirty="0" smtClean="0"/>
              <a:t>Write the “Olive Branch Petition”</a:t>
            </a:r>
          </a:p>
          <a:p>
            <a:pPr>
              <a:buNone/>
            </a:pPr>
            <a:r>
              <a:rPr lang="en-US" dirty="0" smtClean="0"/>
              <a:t>   a letter to King George asking </a:t>
            </a:r>
          </a:p>
          <a:p>
            <a:pPr>
              <a:buNone/>
            </a:pPr>
            <a:r>
              <a:rPr lang="en-US" dirty="0" smtClean="0"/>
              <a:t>  for a peaceful resolution</a:t>
            </a:r>
            <a:endParaRPr lang="en-US" dirty="0"/>
          </a:p>
        </p:txBody>
      </p:sp>
      <p:pic>
        <p:nvPicPr>
          <p:cNvPr id="29698" name="Picture 2" descr="http://www.fightthebias.com/site_images/george_washington_st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362200"/>
            <a:ext cx="314325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Sense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Jan 9, 1776</a:t>
            </a:r>
          </a:p>
          <a:p>
            <a:r>
              <a:rPr lang="en-US" dirty="0" smtClean="0"/>
              <a:t>A pamphlet written by Thomas Paine; attacks the King and persuades people to support Independence. Written in a language the common people can understand</a:t>
            </a:r>
          </a:p>
          <a:p>
            <a:r>
              <a:rPr lang="en-US" dirty="0" smtClean="0"/>
              <a:t>Gathers a lot of support in the colonies</a:t>
            </a:r>
            <a:endParaRPr lang="en-US" dirty="0"/>
          </a:p>
        </p:txBody>
      </p:sp>
      <p:pic>
        <p:nvPicPr>
          <p:cNvPr id="30722" name="Picture 2" descr="http://www.njreadforlife.org/PaineCommonSen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9100" y="3352800"/>
            <a:ext cx="2374900" cy="3680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Declaration of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June 11, 1776- Aug. 2, 1776</a:t>
            </a:r>
          </a:p>
          <a:p>
            <a:r>
              <a:rPr lang="en-US" dirty="0" smtClean="0"/>
              <a:t>A group is formed after Richard Henry Lee calls for American Independence</a:t>
            </a:r>
          </a:p>
          <a:p>
            <a:r>
              <a:rPr lang="en-US" dirty="0" smtClean="0"/>
              <a:t>Group includes Thomas Jefferson, Benjamin Franklin, John Adams, Roger Livingston and Roger Sherman</a:t>
            </a:r>
          </a:p>
          <a:p>
            <a:r>
              <a:rPr lang="en-US" dirty="0" smtClean="0"/>
              <a:t>Write the Declaration of Independence</a:t>
            </a:r>
          </a:p>
          <a:p>
            <a:r>
              <a:rPr lang="en-US" dirty="0" smtClean="0"/>
              <a:t>July 4, vote to officially support it- copy and send out to the public (Independence Day!)</a:t>
            </a:r>
          </a:p>
          <a:p>
            <a:r>
              <a:rPr lang="en-US" dirty="0" smtClean="0"/>
              <a:t>August 2- they actually sign it</a:t>
            </a:r>
            <a:endParaRPr lang="en-US" dirty="0"/>
          </a:p>
        </p:txBody>
      </p:sp>
      <p:pic>
        <p:nvPicPr>
          <p:cNvPr id="31746" name="Picture 2" descr="http://www.biographyonline.net/thomas_jefferson/images/T_Jeffer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228600"/>
            <a:ext cx="1254182" cy="1762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and Indian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British and Colonists </a:t>
            </a:r>
            <a:r>
              <a:rPr lang="en-US" dirty="0" err="1" smtClean="0"/>
              <a:t>vs</a:t>
            </a:r>
            <a:r>
              <a:rPr lang="en-US" dirty="0" smtClean="0"/>
              <a:t> French and Native Americans</a:t>
            </a:r>
          </a:p>
          <a:p>
            <a:r>
              <a:rPr lang="en-US" dirty="0" smtClean="0"/>
              <a:t>Fought over land west of Appalachian Mountains</a:t>
            </a:r>
          </a:p>
          <a:p>
            <a:r>
              <a:rPr lang="en-US" dirty="0" smtClean="0"/>
              <a:t>British won- but were in huge debt</a:t>
            </a:r>
          </a:p>
          <a:p>
            <a:r>
              <a:rPr lang="en-US" dirty="0" smtClean="0"/>
              <a:t>Fighting with Native Americans over land continued after the war    </a:t>
            </a:r>
            <a:endParaRPr lang="en-US" dirty="0"/>
          </a:p>
        </p:txBody>
      </p:sp>
      <p:pic>
        <p:nvPicPr>
          <p:cNvPr id="1026" name="Picture 2" descr="http://llamabutchers.mu.nu/French%20Indian%20W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038600"/>
            <a:ext cx="3810000" cy="2590800"/>
          </a:xfrm>
          <a:prstGeom prst="rect">
            <a:avLst/>
          </a:prstGeom>
          <a:noFill/>
        </p:spPr>
      </p:pic>
      <p:pic>
        <p:nvPicPr>
          <p:cNvPr id="1028" name="Picture 4" descr="http://www1.american.edu/ted/ice/images4/kckbritish-era-1763-7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343400"/>
            <a:ext cx="2941918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http://4.bp.blogspot.com/_JjLmrbWjcNw/TDDT8RlcClI/AAAAAAAAFxM/L3G6_Ij78hI/s1600/declaration-of-independence2-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29200" cy="6858000"/>
          </a:xfrm>
          <a:prstGeom prst="rect">
            <a:avLst/>
          </a:prstGeom>
          <a:noFill/>
        </p:spPr>
      </p:pic>
      <p:pic>
        <p:nvPicPr>
          <p:cNvPr id="32772" name="Picture 4" descr="http://4.bp.blogspot.com/_JjLmrbWjcNw/TDDUIliP2XI/AAAAAAAAFxc/0PnloH1wHH0/s400/Declaration+of+Independen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685800"/>
            <a:ext cx="4084701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Proclamation of 1763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Trying to fix the problems between the Native Americans and colonists</a:t>
            </a:r>
          </a:p>
          <a:p>
            <a:r>
              <a:rPr lang="en-US" dirty="0" smtClean="0"/>
              <a:t>Said that colonists could not move West of the Appalachian Mountains</a:t>
            </a:r>
            <a:endParaRPr lang="en-US" dirty="0"/>
          </a:p>
        </p:txBody>
      </p:sp>
      <p:pic>
        <p:nvPicPr>
          <p:cNvPr id="15364" name="Picture 4" descr="http://www.clas.ufl.edu/users/harlandj/maps/british%20empire/proclamation%20l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929156"/>
            <a:ext cx="3048000" cy="3928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close.edublogs.org/files/2009/03/taxsta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729990"/>
            <a:ext cx="3048000" cy="2895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Stamp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March 1765</a:t>
            </a:r>
          </a:p>
          <a:p>
            <a:r>
              <a:rPr lang="en-US" dirty="0" smtClean="0"/>
              <a:t>The first British tax ever on colonists, taxed all printed materials (newspapers, bills, legal papers, licenses, dice, playing cards)</a:t>
            </a:r>
          </a:p>
          <a:p>
            <a:r>
              <a:rPr lang="en-US" dirty="0" smtClean="0"/>
              <a:t>An attempt to earn back the money spent on the French and Indian War</a:t>
            </a:r>
          </a:p>
          <a:p>
            <a:r>
              <a:rPr lang="en-US" dirty="0" smtClean="0"/>
              <a:t>Colonists were violently opposed to</a:t>
            </a:r>
          </a:p>
          <a:p>
            <a:pPr>
              <a:buNone/>
            </a:pPr>
            <a:r>
              <a:rPr lang="en-US" dirty="0" smtClean="0"/>
              <a:t>    the act- said “No Taxation without</a:t>
            </a:r>
          </a:p>
          <a:p>
            <a:pPr>
              <a:buNone/>
            </a:pPr>
            <a:r>
              <a:rPr lang="en-US" dirty="0" smtClean="0"/>
              <a:t>	Representation”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Quartering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March 1765</a:t>
            </a:r>
          </a:p>
          <a:p>
            <a:r>
              <a:rPr lang="en-US" dirty="0" smtClean="0"/>
              <a:t>A law that said colonists had to provide shelter for British troops (food, bed, supplies, etc.)</a:t>
            </a:r>
          </a:p>
          <a:p>
            <a:r>
              <a:rPr lang="en-US" dirty="0" smtClean="0"/>
              <a:t>The King had to have troops there to protect from Native Americans and to squash rebellion- said it was their responsibility to take care of them</a:t>
            </a:r>
          </a:p>
          <a:p>
            <a:r>
              <a:rPr lang="en-US" dirty="0" smtClean="0"/>
              <a:t>Colonists resented the act and the troops</a:t>
            </a:r>
            <a:endParaRPr lang="en-US" dirty="0"/>
          </a:p>
        </p:txBody>
      </p:sp>
      <p:pic>
        <p:nvPicPr>
          <p:cNvPr id="18434" name="Picture 2" descr="http://mrzindman.com/Zindman%20Class%20Web%20Page/Zindman%20Web%20Site%20Folders/American%20Revolution/images%20american%20revolution/quartering%20a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4800600"/>
            <a:ext cx="16764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Sons of Liberty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July 1765</a:t>
            </a:r>
          </a:p>
          <a:p>
            <a:r>
              <a:rPr lang="en-US" dirty="0" smtClean="0"/>
              <a:t>An underground protest group formed by Sam Adams</a:t>
            </a:r>
          </a:p>
          <a:p>
            <a:r>
              <a:rPr lang="en-US" dirty="0" smtClean="0"/>
              <a:t>Use violence, intimidation, boycotts, etc. to protest the Stamp Act</a:t>
            </a:r>
            <a:endParaRPr lang="en-US" dirty="0"/>
          </a:p>
        </p:txBody>
      </p:sp>
      <p:pic>
        <p:nvPicPr>
          <p:cNvPr id="19458" name="Picture 2" descr="http://image.absoluteastronomy.com/images/encyclopediaimages/1/17/1774_lynch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352800"/>
            <a:ext cx="2365299" cy="3295650"/>
          </a:xfrm>
          <a:prstGeom prst="rect">
            <a:avLst/>
          </a:prstGeom>
          <a:noFill/>
        </p:spPr>
      </p:pic>
      <p:pic>
        <p:nvPicPr>
          <p:cNvPr id="19460" name="Picture 4" descr="http://www.awesomestories.com/images/user/1222118432.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810000"/>
            <a:ext cx="2133600" cy="280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8">
              <a:buNone/>
            </a:pPr>
            <a:r>
              <a:rPr lang="en-US" dirty="0" smtClean="0"/>
              <a:t>\</a:t>
            </a:r>
          </a:p>
          <a:p>
            <a:pPr lvl="8">
              <a:buNone/>
            </a:pPr>
            <a:endParaRPr lang="en-US" dirty="0" smtClean="0"/>
          </a:p>
          <a:p>
            <a:pPr lvl="8">
              <a:buNone/>
            </a:pPr>
            <a:endParaRPr lang="en-US" dirty="0" smtClean="0"/>
          </a:p>
          <a:p>
            <a:pPr lvl="8">
              <a:buNone/>
            </a:pPr>
            <a:endParaRPr lang="en-US" dirty="0" smtClean="0"/>
          </a:p>
          <a:p>
            <a:pPr lvl="8">
              <a:buNone/>
            </a:pPr>
            <a:endParaRPr lang="en-US" dirty="0" smtClean="0"/>
          </a:p>
          <a:p>
            <a:pPr lvl="8">
              <a:buNone/>
            </a:pPr>
            <a:endParaRPr lang="en-US" dirty="0" smtClean="0"/>
          </a:p>
          <a:p>
            <a:pPr lvl="8">
              <a:buNone/>
            </a:pPr>
            <a:endParaRPr lang="en-US" dirty="0" smtClean="0"/>
          </a:p>
          <a:p>
            <a:pPr lvl="8">
              <a:buNone/>
            </a:pPr>
            <a:endParaRPr lang="en-US" dirty="0" smtClean="0"/>
          </a:p>
          <a:p>
            <a:pPr lvl="8">
              <a:buNone/>
            </a:pPr>
            <a:r>
              <a:rPr lang="en-US" dirty="0" smtClean="0"/>
              <a:t>				      </a:t>
            </a:r>
            <a:endParaRPr lang="en-US" dirty="0"/>
          </a:p>
        </p:txBody>
      </p:sp>
      <p:pic>
        <p:nvPicPr>
          <p:cNvPr id="17410" name="Picture 2" descr="http://www.parliament.uk/ImageVault/Images/id_933/ImageVaultHandler.aspx?~933~New%20York%20Ri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4762500" cy="3105150"/>
          </a:xfrm>
          <a:prstGeom prst="rect">
            <a:avLst/>
          </a:prstGeom>
          <a:noFill/>
        </p:spPr>
      </p:pic>
      <p:pic>
        <p:nvPicPr>
          <p:cNvPr id="17412" name="Picture 4" descr="http://personal.monm.edu/WDOWLING/stam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733800"/>
            <a:ext cx="4470176" cy="290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Boston Massacre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March 5, 1770</a:t>
            </a:r>
          </a:p>
          <a:p>
            <a:r>
              <a:rPr lang="en-US" dirty="0" smtClean="0"/>
              <a:t>Mob harasses British soldiers and the soldiers fire on them- 5 are killed</a:t>
            </a:r>
          </a:p>
          <a:p>
            <a:r>
              <a:rPr lang="en-US" dirty="0" smtClean="0"/>
              <a:t>Huge shock in the colonies- people had been murdered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2.si.umich.edu/spies/c-bostonmassacr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-132712"/>
            <a:ext cx="7696200" cy="6990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409</TotalTime>
  <Words>677</Words>
  <Application>Microsoft Office PowerPoint</Application>
  <PresentationFormat>On-screen Show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Civic</vt:lpstr>
      <vt:lpstr>Events Leading to the American Revolution</vt:lpstr>
      <vt:lpstr>French and Indian War</vt:lpstr>
      <vt:lpstr>Proclamation of 1763</vt:lpstr>
      <vt:lpstr>Stamp Act</vt:lpstr>
      <vt:lpstr>Quartering Act</vt:lpstr>
      <vt:lpstr>Sons of Liberty</vt:lpstr>
      <vt:lpstr>  </vt:lpstr>
      <vt:lpstr>Boston Massacre</vt:lpstr>
      <vt:lpstr>PowerPoint Presentation</vt:lpstr>
      <vt:lpstr>Tea Act</vt:lpstr>
      <vt:lpstr>Boston Tea Party</vt:lpstr>
      <vt:lpstr>PowerPoint Presentation</vt:lpstr>
      <vt:lpstr>Intolerable Acts</vt:lpstr>
      <vt:lpstr>First Continental Congress</vt:lpstr>
      <vt:lpstr>Battles of Lexington and Concord</vt:lpstr>
      <vt:lpstr>PowerPoint Presentation</vt:lpstr>
      <vt:lpstr>Second Continental Congress</vt:lpstr>
      <vt:lpstr>Common Sense</vt:lpstr>
      <vt:lpstr>Declaration of Independence</vt:lpstr>
      <vt:lpstr>PowerPoint Presentation</vt:lpstr>
    </vt:vector>
  </TitlesOfParts>
  <Company>dcss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Events Leading to the American Revolution</dc:title>
  <dc:creator>Test Apps1</dc:creator>
  <cp:lastModifiedBy>holly sterling</cp:lastModifiedBy>
  <cp:revision>7</cp:revision>
  <cp:lastPrinted>2012-09-06T17:29:00Z</cp:lastPrinted>
  <dcterms:created xsi:type="dcterms:W3CDTF">2011-02-03T13:48:41Z</dcterms:created>
  <dcterms:modified xsi:type="dcterms:W3CDTF">2012-09-06T19:46:01Z</dcterms:modified>
</cp:coreProperties>
</file>